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58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50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7431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31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9739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752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87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394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68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91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77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655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12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94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01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51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7BB03-673E-4C35-815A-23B3422680DF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F5A04E-A892-4564-A8D9-B1BFD3C87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52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30595" y="1340768"/>
            <a:ext cx="5826719" cy="1872208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 smtClean="0"/>
              <a:t>AÇÕES DA SECRETARIA DE EDUCAÇÃO - 2021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741682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86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Educação - </a:t>
            </a:r>
            <a:r>
              <a:rPr lang="pt-BR" dirty="0" smtClean="0"/>
              <a:t>2018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pt-BR" dirty="0" smtClean="0"/>
              <a:t>OBRIGADA PELA ATENÇÃO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35589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Educação - 2021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QUATRO  EIXOS NORTEADORES  DA SECRETARIA DE EDUCAÇÃO</a:t>
            </a:r>
          </a:p>
          <a:p>
            <a:endParaRPr lang="pt-BR" dirty="0" smtClean="0"/>
          </a:p>
          <a:p>
            <a:r>
              <a:rPr lang="pt-BR" dirty="0" smtClean="0"/>
              <a:t>1- </a:t>
            </a:r>
            <a:r>
              <a:rPr lang="pt-BR" b="0" dirty="0" smtClean="0"/>
              <a:t>GESTÃO EDUCACIONAL</a:t>
            </a:r>
          </a:p>
          <a:p>
            <a:endParaRPr lang="pt-BR" b="0" dirty="0" smtClean="0"/>
          </a:p>
          <a:p>
            <a:r>
              <a:rPr lang="pt-BR" b="0" dirty="0" smtClean="0"/>
              <a:t>2 – FORMAÇÃO DE PROFISSIONAIS DA EDUCAÇÃO </a:t>
            </a:r>
          </a:p>
          <a:p>
            <a:endParaRPr lang="pt-BR" b="0" dirty="0" smtClean="0"/>
          </a:p>
          <a:p>
            <a:r>
              <a:rPr lang="pt-BR" b="0" dirty="0" smtClean="0"/>
              <a:t>3 – PRATICAS PEDAGÓGICAS</a:t>
            </a:r>
          </a:p>
          <a:p>
            <a:endParaRPr lang="pt-BR" b="0" dirty="0" smtClean="0"/>
          </a:p>
          <a:p>
            <a:r>
              <a:rPr lang="pt-BR" b="0" dirty="0" smtClean="0"/>
              <a:t>4 – INFRAESTRUTURA FISICA E RECURSOS PEDAGÓGICOS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4129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Educação - </a:t>
            </a:r>
            <a:r>
              <a:rPr lang="pt-BR" dirty="0" smtClean="0"/>
              <a:t>2021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GESTÃO EDUCACIONAL</a:t>
            </a:r>
          </a:p>
          <a:p>
            <a:pPr>
              <a:lnSpc>
                <a:spcPct val="150000"/>
              </a:lnSpc>
            </a:pPr>
            <a:r>
              <a:rPr lang="pt-BR" sz="2400" b="0" dirty="0" smtClean="0"/>
              <a:t>Organização aulas remotas/ Pandemia, Planejamento, organização da rede, do pessoal, documentos, regimento interno, normativas, programas, finanças, transporte, merenda e regulamentação educacional.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391275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Educação - </a:t>
            </a:r>
            <a:r>
              <a:rPr lang="pt-BR" dirty="0" smtClean="0"/>
              <a:t>2021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2- FORMAÇÃO DE PROFISSIONAIS DA EDUCAÇÃO:</a:t>
            </a:r>
          </a:p>
          <a:p>
            <a:pPr>
              <a:lnSpc>
                <a:spcPct val="150000"/>
              </a:lnSpc>
            </a:pPr>
            <a:r>
              <a:rPr lang="pt-BR" b="0" dirty="0"/>
              <a:t>I Semana Pedagógica e II Semana Pedagógica</a:t>
            </a:r>
            <a:r>
              <a:rPr lang="pt-BR" b="0" dirty="0" smtClean="0"/>
              <a:t>; </a:t>
            </a:r>
            <a:endParaRPr lang="pt-BR" b="0" dirty="0"/>
          </a:p>
          <a:p>
            <a:pPr>
              <a:lnSpc>
                <a:spcPct val="150000"/>
              </a:lnSpc>
            </a:pPr>
            <a:r>
              <a:rPr lang="pt-BR" b="0" dirty="0"/>
              <a:t>Formação de Professores: </a:t>
            </a:r>
            <a:r>
              <a:rPr lang="pt-BR" b="0" dirty="0" smtClean="0"/>
              <a:t>Palestras, oficinas com equipe do NRE,  grupos de estudos sobre BNCC/REFERENCIAL CURRICULAR EM FOCO, para professores da   </a:t>
            </a:r>
            <a:r>
              <a:rPr lang="pt-BR" b="0" dirty="0"/>
              <a:t>Educação Infantil e anos Iniciais;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61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Educação - </a:t>
            </a:r>
            <a:r>
              <a:rPr lang="pt-BR" dirty="0" smtClean="0"/>
              <a:t>2021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464496"/>
          </a:xfrm>
        </p:spPr>
        <p:txBody>
          <a:bodyPr>
            <a:normAutofit/>
          </a:bodyPr>
          <a:lstStyle/>
          <a:p>
            <a:r>
              <a:rPr lang="pt-BR" dirty="0" smtClean="0"/>
              <a:t>3 – PRATICAS  PEDAGÓGICAS E AVALIAÇÃO:</a:t>
            </a:r>
          </a:p>
          <a:p>
            <a:r>
              <a:rPr lang="pt-BR" b="0" dirty="0" smtClean="0"/>
              <a:t>3 ESCOLAS</a:t>
            </a:r>
          </a:p>
          <a:p>
            <a:r>
              <a:rPr lang="pt-BR" dirty="0"/>
              <a:t>Atendimento dos alunos de forma </a:t>
            </a:r>
            <a:r>
              <a:rPr lang="pt-BR" dirty="0" smtClean="0"/>
              <a:t>Hibrida/Presencial, </a:t>
            </a:r>
            <a:r>
              <a:rPr lang="pt-BR" dirty="0"/>
              <a:t>com aulas em vídeos, com atividades e avaliações </a:t>
            </a:r>
            <a:r>
              <a:rPr lang="pt-BR" dirty="0" smtClean="0"/>
              <a:t>impressas</a:t>
            </a:r>
            <a:r>
              <a:rPr lang="pt-BR" dirty="0"/>
              <a:t>,</a:t>
            </a:r>
            <a:r>
              <a:rPr lang="pt-BR" b="0" dirty="0" smtClean="0"/>
              <a:t> </a:t>
            </a:r>
            <a:r>
              <a:rPr lang="pt-BR" b="0" dirty="0"/>
              <a:t>com apoio, sala de </a:t>
            </a:r>
            <a:r>
              <a:rPr lang="pt-BR" b="0" dirty="0" smtClean="0"/>
              <a:t>recurso</a:t>
            </a:r>
            <a:r>
              <a:rPr lang="pt-BR" b="0" dirty="0"/>
              <a:t>, e atendimento de </a:t>
            </a:r>
            <a:r>
              <a:rPr lang="pt-BR" b="0" dirty="0" smtClean="0"/>
              <a:t> </a:t>
            </a:r>
            <a:r>
              <a:rPr lang="pt-BR" b="0" dirty="0"/>
              <a:t>psicóloga; (parceria com a saúde)</a:t>
            </a:r>
          </a:p>
          <a:p>
            <a:r>
              <a:rPr lang="pt-BR" b="0" dirty="0"/>
              <a:t>01 Classe Especial</a:t>
            </a:r>
          </a:p>
          <a:p>
            <a:r>
              <a:rPr lang="pt-BR" b="0" dirty="0"/>
              <a:t>03 Sala de Recurso Multifuncional</a:t>
            </a:r>
          </a:p>
          <a:p>
            <a:r>
              <a:rPr lang="pt-BR" dirty="0" smtClean="0"/>
              <a:t>Programa Educa Juntos para as series iniciais.</a:t>
            </a:r>
          </a:p>
          <a:p>
            <a:r>
              <a:rPr lang="pt-BR" dirty="0" smtClean="0"/>
              <a:t>Programa Aprender Valor</a:t>
            </a:r>
          </a:p>
          <a:p>
            <a:r>
              <a:rPr lang="pt-BR" dirty="0" smtClean="0"/>
              <a:t>Programa Tempo de Aprender</a:t>
            </a:r>
          </a:p>
          <a:p>
            <a:r>
              <a:rPr lang="pt-BR" dirty="0" smtClean="0"/>
              <a:t>Programa </a:t>
            </a:r>
            <a:r>
              <a:rPr lang="pt-BR" dirty="0" err="1" smtClean="0"/>
              <a:t>Agrinho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162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EDUCAÇÃO - 2021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PROGRAMAS  DA EDUCAÇÃO:</a:t>
            </a:r>
          </a:p>
          <a:p>
            <a:r>
              <a:rPr lang="pt-BR" dirty="0" smtClean="0"/>
              <a:t>SERE</a:t>
            </a:r>
          </a:p>
          <a:p>
            <a:r>
              <a:rPr lang="pt-BR" b="0" dirty="0" smtClean="0"/>
              <a:t>SIGET </a:t>
            </a:r>
          </a:p>
          <a:p>
            <a:r>
              <a:rPr lang="pt-BR" dirty="0" smtClean="0"/>
              <a:t>SERP</a:t>
            </a:r>
            <a:endParaRPr lang="pt-BR" b="0" dirty="0" smtClean="0"/>
          </a:p>
          <a:p>
            <a:r>
              <a:rPr lang="pt-BR" b="0" dirty="0" smtClean="0"/>
              <a:t>SIMEC/PAR</a:t>
            </a:r>
          </a:p>
          <a:p>
            <a:r>
              <a:rPr lang="pt-BR" b="0" dirty="0" smtClean="0"/>
              <a:t>SIGPC</a:t>
            </a:r>
          </a:p>
          <a:p>
            <a:r>
              <a:rPr lang="pt-BR" b="0" dirty="0" smtClean="0"/>
              <a:t>SIGECOM</a:t>
            </a:r>
          </a:p>
          <a:p>
            <a:r>
              <a:rPr lang="pt-BR" b="0" dirty="0" smtClean="0"/>
              <a:t>SIGARP</a:t>
            </a:r>
          </a:p>
          <a:p>
            <a:r>
              <a:rPr lang="pt-BR" b="0" dirty="0" smtClean="0"/>
              <a:t>SIOPE</a:t>
            </a:r>
          </a:p>
          <a:p>
            <a:r>
              <a:rPr lang="pt-BR" b="0" dirty="0" smtClean="0"/>
              <a:t>PNAE</a:t>
            </a:r>
          </a:p>
          <a:p>
            <a:r>
              <a:rPr lang="pt-BR" b="0" dirty="0" smtClean="0"/>
              <a:t>PNATE</a:t>
            </a:r>
          </a:p>
          <a:p>
            <a:r>
              <a:rPr lang="pt-BR" dirty="0" smtClean="0"/>
              <a:t>CONSELHOS: </a:t>
            </a:r>
            <a:r>
              <a:rPr lang="pt-BR" b="0" dirty="0" smtClean="0"/>
              <a:t>CAE, CACS, COMSEA, CME, COMITE TRANSPORTE ESCOLAR, COMISSÃO PLANO DE CARREIRA, COMISSÃO DO PME.</a:t>
            </a:r>
          </a:p>
          <a:p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287967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Educação - </a:t>
            </a:r>
            <a:r>
              <a:rPr lang="pt-BR" dirty="0" smtClean="0"/>
              <a:t>2021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/>
          </a:bodyPr>
          <a:lstStyle/>
          <a:p>
            <a:r>
              <a:rPr lang="pt-BR" dirty="0" smtClean="0"/>
              <a:t>4- INFRAESTRUTURA FISICA E RECURSOS PEDAGÓGICOS</a:t>
            </a:r>
          </a:p>
          <a:p>
            <a:r>
              <a:rPr lang="pt-BR" b="0" dirty="0"/>
              <a:t>TRANSPORTE ESCOLAR FROTA PRÓPRIA </a:t>
            </a:r>
          </a:p>
          <a:p>
            <a:r>
              <a:rPr lang="pt-BR" b="0" dirty="0" smtClean="0"/>
              <a:t>07 Ônibus</a:t>
            </a:r>
            <a:endParaRPr lang="pt-BR" b="0" dirty="0"/>
          </a:p>
          <a:p>
            <a:r>
              <a:rPr lang="pt-BR" b="0" dirty="0" smtClean="0"/>
              <a:t>01 carro</a:t>
            </a:r>
          </a:p>
          <a:p>
            <a:r>
              <a:rPr lang="pt-BR" dirty="0" smtClean="0"/>
              <a:t>TRANSPORTE TERCEIRIZADA</a:t>
            </a:r>
            <a:endParaRPr lang="pt-BR" b="0" dirty="0" smtClean="0"/>
          </a:p>
          <a:p>
            <a:r>
              <a:rPr lang="pt-BR" dirty="0"/>
              <a:t>5</a:t>
            </a:r>
            <a:r>
              <a:rPr lang="pt-BR" dirty="0" smtClean="0"/>
              <a:t> Veículos terceirizado</a:t>
            </a:r>
            <a:endParaRPr lang="pt-BR" b="0" dirty="0"/>
          </a:p>
          <a:p>
            <a:r>
              <a:rPr lang="pt-BR" b="0" dirty="0"/>
              <a:t>Numero de alunos </a:t>
            </a:r>
            <a:r>
              <a:rPr lang="pt-BR" b="0" dirty="0" smtClean="0"/>
              <a:t>atendidos </a:t>
            </a:r>
            <a:r>
              <a:rPr lang="pt-BR" dirty="0" smtClean="0"/>
              <a:t>no </a:t>
            </a:r>
            <a:r>
              <a:rPr lang="pt-BR" dirty="0" err="1" smtClean="0"/>
              <a:t>municipio</a:t>
            </a:r>
            <a:r>
              <a:rPr lang="pt-BR" b="0" dirty="0" smtClean="0"/>
              <a:t> </a:t>
            </a:r>
            <a:r>
              <a:rPr lang="pt-BR" b="0" dirty="0"/>
              <a:t>:</a:t>
            </a:r>
          </a:p>
          <a:p>
            <a:r>
              <a:rPr lang="pt-BR" dirty="0" smtClean="0"/>
              <a:t>586</a:t>
            </a:r>
            <a:r>
              <a:rPr lang="pt-BR" b="0" dirty="0" smtClean="0"/>
              <a:t> </a:t>
            </a:r>
            <a:r>
              <a:rPr lang="pt-BR" b="0" dirty="0"/>
              <a:t>alunos</a:t>
            </a:r>
          </a:p>
          <a:p>
            <a:r>
              <a:rPr lang="pt-BR" b="0" dirty="0"/>
              <a:t>Sendo </a:t>
            </a:r>
            <a:r>
              <a:rPr lang="pt-BR" dirty="0" smtClean="0"/>
              <a:t>1.326</a:t>
            </a:r>
            <a:r>
              <a:rPr lang="pt-BR" b="0" dirty="0" smtClean="0"/>
              <a:t> </a:t>
            </a:r>
            <a:r>
              <a:rPr lang="pt-BR" b="0" dirty="0"/>
              <a:t>Km rodados  por dia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56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Educação - </a:t>
            </a:r>
            <a:r>
              <a:rPr lang="pt-BR" dirty="0" smtClean="0"/>
              <a:t>2022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 fontScale="92500" lnSpcReduction="10000"/>
          </a:bodyPr>
          <a:lstStyle/>
          <a:p>
            <a:r>
              <a:rPr lang="pt-BR" b="0" dirty="0"/>
              <a:t>Aquisição </a:t>
            </a:r>
            <a:r>
              <a:rPr lang="pt-BR" b="0" dirty="0" smtClean="0"/>
              <a:t>2021</a:t>
            </a:r>
            <a:endParaRPr lang="pt-BR" b="0" dirty="0"/>
          </a:p>
          <a:p>
            <a:r>
              <a:rPr lang="pt-BR" b="0" dirty="0"/>
              <a:t>Manutenção e reparos dos veículos da frota da </a:t>
            </a:r>
            <a:r>
              <a:rPr lang="pt-BR" b="0" dirty="0" smtClean="0"/>
              <a:t>Educação;</a:t>
            </a:r>
            <a:endParaRPr lang="pt-BR" b="0" dirty="0"/>
          </a:p>
          <a:p>
            <a:r>
              <a:rPr lang="pt-BR" b="0" dirty="0"/>
              <a:t>Aquisição de óleos,  combustível , peças e pneus para a frota</a:t>
            </a:r>
            <a:r>
              <a:rPr lang="pt-BR" b="0" dirty="0" smtClean="0"/>
              <a:t>;</a:t>
            </a:r>
            <a:endParaRPr lang="pt-BR" b="0" dirty="0"/>
          </a:p>
          <a:p>
            <a:r>
              <a:rPr lang="pt-BR" b="0" dirty="0"/>
              <a:t>Aquisição de </a:t>
            </a:r>
            <a:r>
              <a:rPr lang="pt-BR" dirty="0" smtClean="0"/>
              <a:t>impressoras</a:t>
            </a:r>
            <a:r>
              <a:rPr lang="pt-BR" b="0" dirty="0" smtClean="0"/>
              <a:t> </a:t>
            </a:r>
            <a:r>
              <a:rPr lang="pt-BR" b="0" dirty="0"/>
              <a:t>para as escolas;</a:t>
            </a:r>
          </a:p>
          <a:p>
            <a:r>
              <a:rPr lang="pt-BR" b="0" dirty="0" smtClean="0"/>
              <a:t>Material </a:t>
            </a:r>
            <a:r>
              <a:rPr lang="pt-BR" b="0" dirty="0"/>
              <a:t>de expediente: toners, papel, tinta para </a:t>
            </a:r>
            <a:r>
              <a:rPr lang="pt-BR" b="0" dirty="0" smtClean="0"/>
              <a:t>impressoras</a:t>
            </a:r>
            <a:r>
              <a:rPr lang="pt-BR" dirty="0" smtClean="0"/>
              <a:t>.</a:t>
            </a:r>
          </a:p>
          <a:p>
            <a:r>
              <a:rPr lang="pt-BR" b="0" dirty="0" smtClean="0"/>
              <a:t>1 Veiculo Modelo Van,</a:t>
            </a:r>
          </a:p>
          <a:p>
            <a:r>
              <a:rPr lang="pt-BR" dirty="0" smtClean="0"/>
              <a:t>Materiais para finalizar quadra coberta da Escola Princesa Isabel – Ribeirão</a:t>
            </a:r>
          </a:p>
          <a:p>
            <a:r>
              <a:rPr lang="pt-BR" b="0" dirty="0" smtClean="0"/>
              <a:t>Materiais de construção para reforma Escola Manoel </a:t>
            </a:r>
            <a:r>
              <a:rPr lang="pt-BR" dirty="0"/>
              <a:t>J</a:t>
            </a:r>
            <a:r>
              <a:rPr lang="pt-BR" b="0" dirty="0" smtClean="0"/>
              <a:t>ose Lopes</a:t>
            </a:r>
          </a:p>
          <a:p>
            <a:r>
              <a:rPr lang="pt-BR" dirty="0" smtClean="0"/>
              <a:t>Mão de Obra reformas Escolas e </a:t>
            </a:r>
            <a:r>
              <a:rPr lang="pt-BR" dirty="0" err="1" smtClean="0"/>
              <a:t>Cemeis</a:t>
            </a:r>
            <a:r>
              <a:rPr lang="pt-BR" dirty="0" smtClean="0"/>
              <a:t>.</a:t>
            </a:r>
            <a:endParaRPr lang="pt-BR" b="0" dirty="0"/>
          </a:p>
          <a:p>
            <a:endParaRPr lang="pt-BR" b="0" dirty="0"/>
          </a:p>
          <a:p>
            <a:endParaRPr lang="pt-BR" b="0" dirty="0"/>
          </a:p>
          <a:p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25629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Educação - </a:t>
            </a:r>
            <a:r>
              <a:rPr lang="pt-BR" dirty="0" smtClean="0"/>
              <a:t>2018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EPIS para Servidores</a:t>
            </a:r>
            <a:endParaRPr lang="pt-BR" b="0" dirty="0"/>
          </a:p>
          <a:p>
            <a:r>
              <a:rPr lang="pt-BR" dirty="0" smtClean="0"/>
              <a:t>Término da quadra</a:t>
            </a:r>
            <a:r>
              <a:rPr lang="pt-BR" b="0" dirty="0" smtClean="0"/>
              <a:t> da Escola Princesa Isabel de Ribeirão Bonito.</a:t>
            </a:r>
          </a:p>
          <a:p>
            <a:r>
              <a:rPr lang="pt-BR" dirty="0" smtClean="0"/>
              <a:t>Reforma da Escola Manoel Jose Lopes em andamento.</a:t>
            </a:r>
            <a:endParaRPr lang="pt-BR" b="0" dirty="0" smtClean="0"/>
          </a:p>
          <a:p>
            <a:r>
              <a:rPr lang="pt-BR" b="0" dirty="0" smtClean="0"/>
              <a:t>Quadra de Grandes Rios em Andamento.</a:t>
            </a:r>
          </a:p>
          <a:p>
            <a:endParaRPr lang="pt-BR" b="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758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641</TotalTime>
  <Words>393</Words>
  <Application>Microsoft Office PowerPoint</Application>
  <PresentationFormat>Apresentação na tela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Facetado</vt:lpstr>
      <vt:lpstr>AÇÕES DA SECRETARIA DE EDUCAÇÃO - 2021</vt:lpstr>
      <vt:lpstr>Educação - 2021</vt:lpstr>
      <vt:lpstr>Educação - 2021</vt:lpstr>
      <vt:lpstr>Educação - 2021</vt:lpstr>
      <vt:lpstr>Educação - 2021</vt:lpstr>
      <vt:lpstr>EDUCAÇÃO - 2021</vt:lpstr>
      <vt:lpstr>Educação - 2021</vt:lpstr>
      <vt:lpstr>Educação - 2022</vt:lpstr>
      <vt:lpstr>Educação - 2018</vt:lpstr>
      <vt:lpstr>Educação - 2018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AÇÕES DA SECRETARIA DE EDUCAÇÃO - 2017</dc:title>
  <dc:creator>SILVIA</dc:creator>
  <cp:lastModifiedBy>Contabilidade</cp:lastModifiedBy>
  <cp:revision>34</cp:revision>
  <dcterms:created xsi:type="dcterms:W3CDTF">2017-09-26T12:28:50Z</dcterms:created>
  <dcterms:modified xsi:type="dcterms:W3CDTF">2022-02-16T10:58:21Z</dcterms:modified>
</cp:coreProperties>
</file>